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9"/>
    <p:restoredTop sz="94595"/>
  </p:normalViewPr>
  <p:slideViewPr>
    <p:cSldViewPr snapToGrid="0" snapToObjects="1">
      <p:cViewPr varScale="1">
        <p:scale>
          <a:sx n="209" d="100"/>
          <a:sy n="209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9D5BE1-2548-3F4F-A081-80B1E2F1AC76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413731C2-0FB4-BF41-B2A7-97A0581E3FF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rPr>
            <a:t>Get data</a:t>
          </a:r>
          <a:endParaRPr lang="en-US" dirty="0">
            <a:solidFill>
              <a:schemeClr val="tx1"/>
            </a:solidFill>
            <a:latin typeface="Open Sans" charset="0"/>
            <a:ea typeface="Open Sans" charset="0"/>
            <a:cs typeface="Open Sans" charset="0"/>
          </a:endParaRPr>
        </a:p>
      </dgm:t>
    </dgm:pt>
    <dgm:pt modelId="{D1B7306C-4B33-D940-99F5-F288BDD214B3}" type="parTrans" cxnId="{0FE23985-A4A6-1E4B-9BB2-6EC7E2A463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1697136-CBEF-2147-B328-FF242120E0E6}" type="sibTrans" cxnId="{0FE23985-A4A6-1E4B-9BB2-6EC7E2A463D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A2B1544-01F6-6249-A721-F664765AA39E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rPr>
            <a:t>Identify insights</a:t>
          </a:r>
          <a:endParaRPr lang="en-US" dirty="0">
            <a:solidFill>
              <a:schemeClr val="tx1"/>
            </a:solidFill>
            <a:latin typeface="Open Sans" charset="0"/>
            <a:ea typeface="Open Sans" charset="0"/>
            <a:cs typeface="Open Sans" charset="0"/>
          </a:endParaRPr>
        </a:p>
      </dgm:t>
    </dgm:pt>
    <dgm:pt modelId="{DF3B31A1-D457-3A46-B3FF-39F9036CC3BC}" type="parTrans" cxnId="{D852CD95-D2CB-1444-8088-938DE4B99D8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B15C3DE-B80F-D740-A500-C89F1C64B8F4}" type="sibTrans" cxnId="{D852CD95-D2CB-1444-8088-938DE4B99D8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6BC06B4-05EB-D649-9F3D-D1760224E70A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rPr>
            <a:t>Present Visually</a:t>
          </a:r>
          <a:endParaRPr lang="en-US" dirty="0">
            <a:solidFill>
              <a:schemeClr val="tx1"/>
            </a:solidFill>
            <a:latin typeface="Open Sans" charset="0"/>
            <a:ea typeface="Open Sans" charset="0"/>
            <a:cs typeface="Open Sans" charset="0"/>
          </a:endParaRPr>
        </a:p>
      </dgm:t>
    </dgm:pt>
    <dgm:pt modelId="{4DA77AA7-73F5-CC45-BB6F-F6B14E91F593}" type="parTrans" cxnId="{D5DBFF89-1079-C944-A72B-32D65B14D16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07E5E2-3EF2-C341-AFDC-470FAE7389B0}" type="sibTrans" cxnId="{D5DBFF89-1079-C944-A72B-32D65B14D16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59A2829-5CDF-FF44-976D-B02AB093704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rPr>
            <a:t>Weave</a:t>
          </a:r>
          <a:r>
            <a:rPr lang="en-US" baseline="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rPr>
            <a:t> a data story</a:t>
          </a:r>
          <a:endParaRPr lang="en-US" dirty="0">
            <a:solidFill>
              <a:schemeClr val="tx1"/>
            </a:solidFill>
            <a:latin typeface="Open Sans" charset="0"/>
            <a:ea typeface="Open Sans" charset="0"/>
            <a:cs typeface="Open Sans" charset="0"/>
          </a:endParaRPr>
        </a:p>
      </dgm:t>
    </dgm:pt>
    <dgm:pt modelId="{8D0FFB95-426B-264C-B2B1-1BC1674D3AEB}" type="parTrans" cxnId="{F1106967-B5D7-834B-848F-252EFC1985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65E5A78-99D4-D04B-8D8E-62317A659AB9}" type="sibTrans" cxnId="{F1106967-B5D7-834B-848F-252EFC19852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0282E6F-A27B-B740-AAEE-C593F54751B3}" type="pres">
      <dgm:prSet presAssocID="{209D5BE1-2548-3F4F-A081-80B1E2F1AC76}" presName="Name0" presStyleCnt="0">
        <dgm:presLayoutVars>
          <dgm:dir/>
          <dgm:animLvl val="lvl"/>
          <dgm:resizeHandles val="exact"/>
        </dgm:presLayoutVars>
      </dgm:prSet>
      <dgm:spPr/>
    </dgm:pt>
    <dgm:pt modelId="{529923C6-3323-8E41-B2B3-3B51C05C43C5}" type="pres">
      <dgm:prSet presAssocID="{413731C2-0FB4-BF41-B2A7-97A0581E3FF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DEBF29-1EE6-244E-9F20-171B420EAD01}" type="pres">
      <dgm:prSet presAssocID="{B1697136-CBEF-2147-B328-FF242120E0E6}" presName="parTxOnlySpace" presStyleCnt="0"/>
      <dgm:spPr/>
    </dgm:pt>
    <dgm:pt modelId="{D72E3FF1-A825-4A4A-9FEB-4D4CFA0A4940}" type="pres">
      <dgm:prSet presAssocID="{1A2B1544-01F6-6249-A721-F664765AA39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8015F-FB1A-C445-8D37-69FC95F82A40}" type="pres">
      <dgm:prSet presAssocID="{8B15C3DE-B80F-D740-A500-C89F1C64B8F4}" presName="parTxOnlySpace" presStyleCnt="0"/>
      <dgm:spPr/>
    </dgm:pt>
    <dgm:pt modelId="{5B8E647D-226A-1A4E-A3D3-2E0BE4B1AE63}" type="pres">
      <dgm:prSet presAssocID="{66BC06B4-05EB-D649-9F3D-D1760224E7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02F5C1-1C47-D34B-A8B1-948021CEC1F2}" type="pres">
      <dgm:prSet presAssocID="{4407E5E2-3EF2-C341-AFDC-470FAE7389B0}" presName="parTxOnlySpace" presStyleCnt="0"/>
      <dgm:spPr/>
    </dgm:pt>
    <dgm:pt modelId="{E872F4E3-27A5-9F40-9715-1B785271C9E4}" type="pres">
      <dgm:prSet presAssocID="{559A2829-5CDF-FF44-976D-B02AB093704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089F2C-32F7-354D-AAC3-7AFDC6C5FE77}" type="presOf" srcId="{66BC06B4-05EB-D649-9F3D-D1760224E70A}" destId="{5B8E647D-226A-1A4E-A3D3-2E0BE4B1AE63}" srcOrd="0" destOrd="0" presId="urn:microsoft.com/office/officeart/2005/8/layout/chevron1"/>
    <dgm:cxn modelId="{D5DBFF89-1079-C944-A72B-32D65B14D16C}" srcId="{209D5BE1-2548-3F4F-A081-80B1E2F1AC76}" destId="{66BC06B4-05EB-D649-9F3D-D1760224E70A}" srcOrd="2" destOrd="0" parTransId="{4DA77AA7-73F5-CC45-BB6F-F6B14E91F593}" sibTransId="{4407E5E2-3EF2-C341-AFDC-470FAE7389B0}"/>
    <dgm:cxn modelId="{D852CD95-D2CB-1444-8088-938DE4B99D83}" srcId="{209D5BE1-2548-3F4F-A081-80B1E2F1AC76}" destId="{1A2B1544-01F6-6249-A721-F664765AA39E}" srcOrd="1" destOrd="0" parTransId="{DF3B31A1-D457-3A46-B3FF-39F9036CC3BC}" sibTransId="{8B15C3DE-B80F-D740-A500-C89F1C64B8F4}"/>
    <dgm:cxn modelId="{F1106967-B5D7-834B-848F-252EFC19852E}" srcId="{209D5BE1-2548-3F4F-A081-80B1E2F1AC76}" destId="{559A2829-5CDF-FF44-976D-B02AB0937049}" srcOrd="3" destOrd="0" parTransId="{8D0FFB95-426B-264C-B2B1-1BC1674D3AEB}" sibTransId="{665E5A78-99D4-D04B-8D8E-62317A659AB9}"/>
    <dgm:cxn modelId="{16339A36-B935-4C49-881E-C662B1C4E717}" type="presOf" srcId="{209D5BE1-2548-3F4F-A081-80B1E2F1AC76}" destId="{90282E6F-A27B-B740-AAEE-C593F54751B3}" srcOrd="0" destOrd="0" presId="urn:microsoft.com/office/officeart/2005/8/layout/chevron1"/>
    <dgm:cxn modelId="{E1625119-A5EB-2145-911F-EEABD7C19AE0}" type="presOf" srcId="{413731C2-0FB4-BF41-B2A7-97A0581E3FF8}" destId="{529923C6-3323-8E41-B2B3-3B51C05C43C5}" srcOrd="0" destOrd="0" presId="urn:microsoft.com/office/officeart/2005/8/layout/chevron1"/>
    <dgm:cxn modelId="{E613B3FE-C8D7-FE4A-8485-87F3097061CA}" type="presOf" srcId="{1A2B1544-01F6-6249-A721-F664765AA39E}" destId="{D72E3FF1-A825-4A4A-9FEB-4D4CFA0A4940}" srcOrd="0" destOrd="0" presId="urn:microsoft.com/office/officeart/2005/8/layout/chevron1"/>
    <dgm:cxn modelId="{0FE23985-A4A6-1E4B-9BB2-6EC7E2A463DA}" srcId="{209D5BE1-2548-3F4F-A081-80B1E2F1AC76}" destId="{413731C2-0FB4-BF41-B2A7-97A0581E3FF8}" srcOrd="0" destOrd="0" parTransId="{D1B7306C-4B33-D940-99F5-F288BDD214B3}" sibTransId="{B1697136-CBEF-2147-B328-FF242120E0E6}"/>
    <dgm:cxn modelId="{E57CDB1A-BA26-764A-A499-E9842CBA446D}" type="presOf" srcId="{559A2829-5CDF-FF44-976D-B02AB0937049}" destId="{E872F4E3-27A5-9F40-9715-1B785271C9E4}" srcOrd="0" destOrd="0" presId="urn:microsoft.com/office/officeart/2005/8/layout/chevron1"/>
    <dgm:cxn modelId="{1CED4E88-8FCB-F446-921E-9D13CD4A730C}" type="presParOf" srcId="{90282E6F-A27B-B740-AAEE-C593F54751B3}" destId="{529923C6-3323-8E41-B2B3-3B51C05C43C5}" srcOrd="0" destOrd="0" presId="urn:microsoft.com/office/officeart/2005/8/layout/chevron1"/>
    <dgm:cxn modelId="{14E1EDF3-7509-CB4F-A801-025DD6858364}" type="presParOf" srcId="{90282E6F-A27B-B740-AAEE-C593F54751B3}" destId="{6ADEBF29-1EE6-244E-9F20-171B420EAD01}" srcOrd="1" destOrd="0" presId="urn:microsoft.com/office/officeart/2005/8/layout/chevron1"/>
    <dgm:cxn modelId="{AD337FE6-5D46-B942-B665-35016CBA2D61}" type="presParOf" srcId="{90282E6F-A27B-B740-AAEE-C593F54751B3}" destId="{D72E3FF1-A825-4A4A-9FEB-4D4CFA0A4940}" srcOrd="2" destOrd="0" presId="urn:microsoft.com/office/officeart/2005/8/layout/chevron1"/>
    <dgm:cxn modelId="{F7338AE7-AEB1-7C47-84D8-9729F9E0F118}" type="presParOf" srcId="{90282E6F-A27B-B740-AAEE-C593F54751B3}" destId="{1D58015F-FB1A-C445-8D37-69FC95F82A40}" srcOrd="3" destOrd="0" presId="urn:microsoft.com/office/officeart/2005/8/layout/chevron1"/>
    <dgm:cxn modelId="{E8FED204-8EF5-3C44-988A-4A6DE9A404C5}" type="presParOf" srcId="{90282E6F-A27B-B740-AAEE-C593F54751B3}" destId="{5B8E647D-226A-1A4E-A3D3-2E0BE4B1AE63}" srcOrd="4" destOrd="0" presId="urn:microsoft.com/office/officeart/2005/8/layout/chevron1"/>
    <dgm:cxn modelId="{BA487C59-2A2E-4240-805D-3199B203E0F1}" type="presParOf" srcId="{90282E6F-A27B-B740-AAEE-C593F54751B3}" destId="{5102F5C1-1C47-D34B-A8B1-948021CEC1F2}" srcOrd="5" destOrd="0" presId="urn:microsoft.com/office/officeart/2005/8/layout/chevron1"/>
    <dgm:cxn modelId="{1000AAEB-8A9D-8F47-AC4D-D2CDF4529288}" type="presParOf" srcId="{90282E6F-A27B-B740-AAEE-C593F54751B3}" destId="{E872F4E3-27A5-9F40-9715-1B785271C9E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923C6-3323-8E41-B2B3-3B51C05C43C5}">
      <dsp:nvSpPr>
        <dsp:cNvPr id="0" name=""/>
        <dsp:cNvSpPr/>
      </dsp:nvSpPr>
      <dsp:spPr>
        <a:xfrm>
          <a:off x="5129" y="741436"/>
          <a:ext cx="2986026" cy="119441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rPr>
            <a:t>Get data</a:t>
          </a:r>
          <a:endParaRPr lang="en-US" sz="2700" kern="1200" dirty="0">
            <a:solidFill>
              <a:schemeClr val="tx1"/>
            </a:solidFill>
            <a:latin typeface="Open Sans" charset="0"/>
            <a:ea typeface="Open Sans" charset="0"/>
            <a:cs typeface="Open Sans" charset="0"/>
          </a:endParaRPr>
        </a:p>
      </dsp:txBody>
      <dsp:txXfrm>
        <a:off x="602334" y="741436"/>
        <a:ext cx="1791616" cy="1194410"/>
      </dsp:txXfrm>
    </dsp:sp>
    <dsp:sp modelId="{D72E3FF1-A825-4A4A-9FEB-4D4CFA0A4940}">
      <dsp:nvSpPr>
        <dsp:cNvPr id="0" name=""/>
        <dsp:cNvSpPr/>
      </dsp:nvSpPr>
      <dsp:spPr>
        <a:xfrm>
          <a:off x="2692553" y="741436"/>
          <a:ext cx="2986026" cy="119441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rPr>
            <a:t>Identify insights</a:t>
          </a:r>
          <a:endParaRPr lang="en-US" sz="2700" kern="1200" dirty="0">
            <a:solidFill>
              <a:schemeClr val="tx1"/>
            </a:solidFill>
            <a:latin typeface="Open Sans" charset="0"/>
            <a:ea typeface="Open Sans" charset="0"/>
            <a:cs typeface="Open Sans" charset="0"/>
          </a:endParaRPr>
        </a:p>
      </dsp:txBody>
      <dsp:txXfrm>
        <a:off x="3289758" y="741436"/>
        <a:ext cx="1791616" cy="1194410"/>
      </dsp:txXfrm>
    </dsp:sp>
    <dsp:sp modelId="{5B8E647D-226A-1A4E-A3D3-2E0BE4B1AE63}">
      <dsp:nvSpPr>
        <dsp:cNvPr id="0" name=""/>
        <dsp:cNvSpPr/>
      </dsp:nvSpPr>
      <dsp:spPr>
        <a:xfrm>
          <a:off x="5379977" y="741436"/>
          <a:ext cx="2986026" cy="119441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rPr>
            <a:t>Present Visually</a:t>
          </a:r>
          <a:endParaRPr lang="en-US" sz="2700" kern="1200" dirty="0">
            <a:solidFill>
              <a:schemeClr val="tx1"/>
            </a:solidFill>
            <a:latin typeface="Open Sans" charset="0"/>
            <a:ea typeface="Open Sans" charset="0"/>
            <a:cs typeface="Open Sans" charset="0"/>
          </a:endParaRPr>
        </a:p>
      </dsp:txBody>
      <dsp:txXfrm>
        <a:off x="5977182" y="741436"/>
        <a:ext cx="1791616" cy="1194410"/>
      </dsp:txXfrm>
    </dsp:sp>
    <dsp:sp modelId="{E872F4E3-27A5-9F40-9715-1B785271C9E4}">
      <dsp:nvSpPr>
        <dsp:cNvPr id="0" name=""/>
        <dsp:cNvSpPr/>
      </dsp:nvSpPr>
      <dsp:spPr>
        <a:xfrm>
          <a:off x="8067401" y="741436"/>
          <a:ext cx="2986026" cy="119441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rPr>
            <a:t>Weave</a:t>
          </a:r>
          <a:r>
            <a:rPr lang="en-US" sz="2700" kern="1200" baseline="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rPr>
            <a:t> a data story</a:t>
          </a:r>
          <a:endParaRPr lang="en-US" sz="2700" kern="1200" dirty="0">
            <a:solidFill>
              <a:schemeClr val="tx1"/>
            </a:solidFill>
            <a:latin typeface="Open Sans" charset="0"/>
            <a:ea typeface="Open Sans" charset="0"/>
            <a:cs typeface="Open Sans" charset="0"/>
          </a:endParaRPr>
        </a:p>
      </dsp:txBody>
      <dsp:txXfrm>
        <a:off x="8664606" y="741436"/>
        <a:ext cx="1791616" cy="1194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4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6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19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70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8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3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94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6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5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0A43E-D769-DD49-A1AF-C4085C76C7F5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3BDDA-3578-9E4A-A305-FBB39B7D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0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03118768"/>
              </p:ext>
            </p:extLst>
          </p:nvPr>
        </p:nvGraphicFramePr>
        <p:xfrm>
          <a:off x="498764" y="434051"/>
          <a:ext cx="11058558" cy="2677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405478" y="2741220"/>
            <a:ext cx="2083846" cy="23486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Data wrangling &amp; data analysis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5499" y="2741220"/>
            <a:ext cx="2083846" cy="218704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1200"/>
              </a:spcBef>
              <a:buFontTx/>
              <a:buNone/>
              <a:defRPr sz="2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82563" indent="-182563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446088" indent="-249238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Font typeface="Arial" pitchFamily="34" charset="0"/>
              <a:buChar char="–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628650" indent="-190500" algn="l" defTabSz="914400" rtl="0" eaLnBrk="1" latinLnBrk="0" hangingPunct="1">
              <a:lnSpc>
                <a:spcPct val="105000"/>
              </a:lnSpc>
              <a:spcBef>
                <a:spcPts val="300"/>
              </a:spcBef>
              <a:buClr>
                <a:schemeClr val="accent3"/>
              </a:buClr>
              <a:buFont typeface="Wingdings" pitchFamily="2" charset="2"/>
              <a:buChar char="§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Books, OCR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pdf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spreadsheet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Scraping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en-US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977880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99" y="3952809"/>
            <a:ext cx="1805754" cy="342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89" y="3964053"/>
            <a:ext cx="1130751" cy="342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730" y="4759804"/>
            <a:ext cx="3477599" cy="373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193" y="4600091"/>
            <a:ext cx="1195236" cy="611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907" y="4295393"/>
            <a:ext cx="2001474" cy="1334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718" y="4552153"/>
            <a:ext cx="754294" cy="10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0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22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Open Sans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Duc Nguyen</dc:creator>
  <cp:lastModifiedBy>Duc Nguyen</cp:lastModifiedBy>
  <cp:revision>4</cp:revision>
  <dcterms:created xsi:type="dcterms:W3CDTF">2017-06-12T12:20:03Z</dcterms:created>
  <dcterms:modified xsi:type="dcterms:W3CDTF">2017-06-12T12:49:29Z</dcterms:modified>
</cp:coreProperties>
</file>